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4D8A-3BC7-4FC2-BB81-37C5966190C4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Консультация для педагогов ДОУ.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dirty="0" smtClean="0"/>
              <a:t>Презентация </a:t>
            </a:r>
          </a:p>
          <a:p>
            <a:pPr algn="ctr">
              <a:buNone/>
            </a:pPr>
            <a:r>
              <a:rPr lang="ru-RU" sz="3400" dirty="0" smtClean="0"/>
              <a:t>Тема: приобщение детей старшего возраста к истокам русской народной культуры</a:t>
            </a:r>
            <a:r>
              <a:rPr lang="ru-RU" sz="3400" dirty="0" smtClean="0"/>
              <a:t>.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Цель: знакомство с традициями, обычаями, бытом, прикладным искусствам России.</a:t>
            </a:r>
          </a:p>
          <a:p>
            <a:pPr>
              <a:buNone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Задачи: </a:t>
            </a:r>
          </a:p>
          <a:p>
            <a:pPr>
              <a:buNone/>
            </a:pPr>
            <a:r>
              <a:rPr lang="ru-RU" sz="3400" dirty="0" smtClean="0"/>
              <a:t>	1. Формировать уважение к традициям русского народа.</a:t>
            </a:r>
            <a:br>
              <a:rPr lang="ru-RU" sz="3400" dirty="0" smtClean="0"/>
            </a:br>
            <a:r>
              <a:rPr lang="ru-RU" sz="3400" dirty="0" smtClean="0"/>
              <a:t>2. Поддерживать интерес к национальной одежде.</a:t>
            </a:r>
            <a:br>
              <a:rPr lang="ru-RU" sz="3400" dirty="0" smtClean="0"/>
            </a:br>
            <a:r>
              <a:rPr lang="ru-RU" sz="3400" dirty="0" smtClean="0"/>
              <a:t>3. Знакомить детей с русской старинной одеждой (сарафан, косоворотка, кокошник).</a:t>
            </a:r>
            <a:br>
              <a:rPr lang="ru-RU" sz="3400" dirty="0" smtClean="0"/>
            </a:br>
            <a:r>
              <a:rPr lang="ru-RU" sz="3400" dirty="0" smtClean="0"/>
              <a:t>4. Уточнить детали одежды и их функциональное назначение и преобразование. </a:t>
            </a:r>
            <a:endParaRPr lang="ru-RU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липы свито дырявое корыто, по дорожке идет, клетки кладет.</a:t>
            </a:r>
            <a:endParaRPr lang="ru-RU" dirty="0"/>
          </a:p>
        </p:txBody>
      </p:sp>
      <p:pic>
        <p:nvPicPr>
          <p:cNvPr id="4" name="Содержимое 3" descr="SAM_0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27684" y="2456893"/>
            <a:ext cx="4968554" cy="33123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Черноват, </a:t>
            </a:r>
            <a:r>
              <a:rPr lang="ru-RU" dirty="0" err="1" smtClean="0"/>
              <a:t>худоват</a:t>
            </a:r>
            <a:r>
              <a:rPr lang="ru-RU" dirty="0" smtClean="0"/>
              <a:t>, без копыт, а рогат.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</a:t>
            </a:r>
            <a:r>
              <a:rPr lang="ru-RU" sz="2200" dirty="0" smtClean="0"/>
              <a:t>(ухват)</a:t>
            </a:r>
            <a:endParaRPr lang="ru-RU" sz="2200" dirty="0"/>
          </a:p>
        </p:txBody>
      </p:sp>
      <p:pic>
        <p:nvPicPr>
          <p:cNvPr id="4" name="Содержимое 3" descr="SAM_0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Стригли, щипали, а после чесали,</a:t>
            </a:r>
            <a:br>
              <a:rPr lang="ru-RU" dirty="0" smtClean="0"/>
            </a:br>
            <a:r>
              <a:rPr lang="ru-RU" dirty="0" smtClean="0"/>
              <a:t>Чисто, пушисто к доске привязали.</a:t>
            </a:r>
            <a:br>
              <a:rPr lang="ru-RU" dirty="0" smtClean="0"/>
            </a:br>
            <a:r>
              <a:rPr lang="ru-RU" dirty="0" smtClean="0"/>
              <a:t>							</a:t>
            </a:r>
            <a:r>
              <a:rPr lang="ru-RU" sz="2400" dirty="0" smtClean="0"/>
              <a:t>(прялка)</a:t>
            </a:r>
            <a:endParaRPr lang="ru-RU" dirty="0"/>
          </a:p>
        </p:txBody>
      </p:sp>
      <p:pic>
        <p:nvPicPr>
          <p:cNvPr id="4" name="Содержимое 3" descr="SAM_0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72816"/>
            <a:ext cx="301730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 лесу иду — </a:t>
            </a:r>
            <a:r>
              <a:rPr lang="ru-RU" dirty="0" err="1"/>
              <a:t>пустым-пусто</a:t>
            </a:r>
            <a:r>
              <a:rPr lang="ru-RU" dirty="0"/>
              <a:t>, из лесу иду — </a:t>
            </a:r>
            <a:r>
              <a:rPr lang="ru-RU" dirty="0" err="1"/>
              <a:t>густым-густо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</a:t>
            </a:r>
            <a:r>
              <a:rPr lang="ru-RU" sz="2400" dirty="0" smtClean="0"/>
              <a:t>(лукошко)</a:t>
            </a:r>
            <a:endParaRPr lang="ru-RU" dirty="0"/>
          </a:p>
        </p:txBody>
      </p:sp>
      <p:pic>
        <p:nvPicPr>
          <p:cNvPr id="4" name="Содержимое 3" descr="SAM_0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048672" cy="40324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3900" dirty="0" smtClean="0"/>
              <a:t>Скачу по горнице с работаю моею</a:t>
            </a:r>
            <a:br>
              <a:rPr lang="ru-RU" sz="3900" dirty="0" smtClean="0"/>
            </a:br>
            <a:r>
              <a:rPr lang="ru-RU" sz="3900" dirty="0" smtClean="0"/>
              <a:t>Чем больше кручусь, тем больше толстею.</a:t>
            </a:r>
            <a:br>
              <a:rPr lang="ru-RU" sz="3900" dirty="0" smtClean="0"/>
            </a:br>
            <a:r>
              <a:rPr lang="ru-RU" sz="3900" dirty="0" smtClean="0"/>
              <a:t>							</a:t>
            </a:r>
            <a:r>
              <a:rPr lang="ru-RU" sz="2400" dirty="0" smtClean="0"/>
              <a:t>(веретено) </a:t>
            </a:r>
            <a:endParaRPr lang="ru-RU" sz="3900" dirty="0"/>
          </a:p>
        </p:txBody>
      </p:sp>
      <p:pic>
        <p:nvPicPr>
          <p:cNvPr id="4" name="Содержимое 3" descr="SAM_0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7889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Свернута из тряпки кукла у Параши не отыщешь краше руки словно лапки, глазки - пара точек, а лицо – комочек.</a:t>
            </a:r>
            <a:endParaRPr lang="ru-RU" dirty="0"/>
          </a:p>
        </p:txBody>
      </p:sp>
      <p:pic>
        <p:nvPicPr>
          <p:cNvPr id="4" name="Содержимое 3" descr="SAM_0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12572" y="2576060"/>
            <a:ext cx="4819464" cy="32129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 топтали был, на кружале был, на пожаре был, домой пришел – семью кормил.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</a:t>
            </a:r>
            <a:r>
              <a:rPr lang="ru-RU" sz="2200" dirty="0" smtClean="0"/>
              <a:t>(глиняный горшок)</a:t>
            </a:r>
            <a:endParaRPr lang="ru-RU" sz="2200" dirty="0"/>
          </a:p>
        </p:txBody>
      </p:sp>
      <p:pic>
        <p:nvPicPr>
          <p:cNvPr id="4" name="Содержимое 3" descr="SAM_0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7889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Консультация для педагогов ДОУ.</vt:lpstr>
      <vt:lpstr>Из липы свито дырявое корыто, по дорожке идет, клетки кладет.</vt:lpstr>
      <vt:lpstr>Черноват, худоват, без копыт, а рогат.       (ухват)</vt:lpstr>
      <vt:lpstr>Стригли, щипали, а после чесали, Чисто, пушисто к доске привязали.        (прялка)</vt:lpstr>
      <vt:lpstr>К лесу иду — пустым-пусто, из лесу иду — густым-густо.        (лукошко)</vt:lpstr>
      <vt:lpstr>Скачу по горнице с работаю моею Чем больше кручусь, тем больше толстею.        (веретено) </vt:lpstr>
      <vt:lpstr>Свернута из тряпки кукла у Параши не отыщешь краше руки словно лапки, глазки - пара точек, а лицо – комочек.</vt:lpstr>
      <vt:lpstr>На топтали был, на кружале был, на пожаре был, домой пришел – семью кормил.       (глиняный горшок)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1212</dc:creator>
  <cp:lastModifiedBy>Home</cp:lastModifiedBy>
  <cp:revision>13</cp:revision>
  <dcterms:created xsi:type="dcterms:W3CDTF">2013-11-11T13:55:00Z</dcterms:created>
  <dcterms:modified xsi:type="dcterms:W3CDTF">2020-08-18T05:57:21Z</dcterms:modified>
</cp:coreProperties>
</file>